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grandir Narrow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 Bold" panose="020B0604020202020204" charset="0"/>
      <p:regular r:id="rId40"/>
    </p:embeddedFont>
    <p:embeddedFont>
      <p:font typeface="Canva Sans Bold Italics" panose="020B0604020202020204" charset="0"/>
      <p:regular r:id="rId41"/>
    </p:embeddedFont>
    <p:embeddedFont>
      <p:font typeface="Canva Sans Italics" panose="020B0604020202020204" charset="0"/>
      <p:regular r:id="rId42"/>
    </p:embeddedFont>
    <p:embeddedFont>
      <p:font typeface="Days" panose="02000505050000020004" charset="0"/>
      <p:regular r:id="rId43"/>
    </p:embeddedFont>
    <p:embeddedFont>
      <p:font typeface="Open Sans Bold Italics" panose="020B0604020202020204" charset="0"/>
      <p:regular r:id="rId44"/>
    </p:embeddedFont>
    <p:embeddedFont>
      <p:font typeface="Open Sauce Bold Italics" panose="020B0604020202020204" charset="0"/>
      <p:regular r:id="rId45"/>
    </p:embeddedFont>
    <p:embeddedFont>
      <p:font typeface="Open Sauce Medium Italic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45" d="100"/>
          <a:sy n="45" d="100"/>
        </p:scale>
        <p:origin x="63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leverprogrammer.com/2022/05/10/virat-kohli-performance-analysis-using-pyth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4160" y="2110426"/>
            <a:ext cx="15944332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C5386D"/>
                </a:solidFill>
                <a:latin typeface="Days"/>
              </a:rPr>
              <a:t>T20 World Cup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4160" y="3827530"/>
            <a:ext cx="10375827" cy="339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 Italics"/>
              </a:rPr>
              <a:t>DATA ANALYSIS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37154" y="9191625"/>
            <a:ext cx="37528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Presenter-SAKSHI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26813" y="2493949"/>
            <a:ext cx="7435538" cy="562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  <a:spcBef>
                <a:spcPct val="0"/>
              </a:spcBef>
            </a:pPr>
            <a:r>
              <a:rPr lang="en-US" sz="5333">
                <a:solidFill>
                  <a:srgbClr val="000000"/>
                </a:solidFill>
                <a:latin typeface="Canva Sans Bold Italics"/>
              </a:rPr>
              <a:t>As England won the t20 world cup 2022, England won five matches. And Both Pakistan and India won 4 matches.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436174"/>
            <a:ext cx="18288000" cy="654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won_by = data["won by"].value_counts()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label = won_by.index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counts = won_by.values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colors = ['gold','lightgreen']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endParaRPr lang="en-US" sz="370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fig = go.Figure(data=[go.Pie(labels=label, values=counts)])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fig.update_layout(title_text='Number of Matches Won By Runs Or Wickets')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fig.update_traces(hoverinfo='label+percent', textinfo='value', textfont_size=30,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                  marker=dict(colors=colors, line=dict(color='black', width=3)))</a:t>
            </a: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Canva Sans Bold"/>
              </a:rPr>
              <a:t>fig.show()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547052"/>
            <a:ext cx="18288000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5271FF"/>
                </a:solidFill>
                <a:latin typeface="Canva Sans Bold"/>
              </a:rPr>
              <a:t>Now let’s have a look at the number of matches won by batting first or second in the t20 world cup 2022: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39" b="-356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839604" y="2566143"/>
            <a:ext cx="6735768" cy="527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24"/>
              </a:lnSpc>
            </a:pPr>
            <a:r>
              <a:rPr lang="en-US" sz="4778">
                <a:solidFill>
                  <a:srgbClr val="BD915A"/>
                </a:solidFill>
                <a:latin typeface="Open Sauce Bold Italics"/>
              </a:rPr>
              <a:t>So in the t20 world cup 2022, 16 matches were won by batting first, and  13 matches were won  by batting second or chasing.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050" y="2340034"/>
            <a:ext cx="16641862" cy="598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toss = data["toss decision"].value_counts()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label = toss.index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counts = toss.values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colors = ['skyblue','yellow']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fig = go.Figure(data=[go.Pie(labels=label, values=counts)])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fig.update_layout(title_text='Toss Decisions in t20 World Cup 2022')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fig.update_traces(hoverinfo='label+percent', textinfo='value', textfont_size=30,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                  marker=dict(colors=colors, line=dict(color='black', width=3)))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fig.show()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33304"/>
            <a:ext cx="18288000" cy="178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>
                <a:solidFill>
                  <a:srgbClr val="BF574E"/>
                </a:solidFill>
                <a:latin typeface="Canva Sans Bold"/>
              </a:rPr>
              <a:t>Now, let’s have a look at the toss decisions by teams in the world cup: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b="-4453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30676" y="2802246"/>
            <a:ext cx="5308239" cy="51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3999">
                <a:solidFill>
                  <a:srgbClr val="BF574E"/>
                </a:solidFill>
                <a:latin typeface="Open Sauce Bold Italics"/>
              </a:rPr>
              <a:t>So in the t20 world cup 2022, in 17 matches the teams decided to bat first, and in 13 matches, the teams chose to field first.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6398" y="3902870"/>
            <a:ext cx="15434464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figure = px.bar(data, </a:t>
            </a:r>
          </a:p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                x=data["top scorer"], </a:t>
            </a:r>
          </a:p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                y = data["highest score"], </a:t>
            </a:r>
          </a:p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                color = data["highest score"],</a:t>
            </a:r>
          </a:p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                title="Top Scorers in t20 World Cup 2022")</a:t>
            </a:r>
          </a:p>
          <a:p>
            <a:pPr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F66C4"/>
                </a:solidFill>
                <a:latin typeface="Canva Sans Bold"/>
              </a:rPr>
              <a:t>figure.show()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6398" y="1238725"/>
            <a:ext cx="1543391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923166"/>
                </a:solidFill>
                <a:latin typeface="Canva Sans Bold"/>
              </a:rPr>
              <a:t>Now let’s have a look at the top scorers in the t20 world cup 2022: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7" b="-5289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17884" y="2924591"/>
            <a:ext cx="6930793" cy="521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41"/>
              </a:lnSpc>
            </a:pPr>
            <a:r>
              <a:rPr lang="en-US" sz="4722">
                <a:solidFill>
                  <a:srgbClr val="5271FF"/>
                </a:solidFill>
                <a:latin typeface="Open Sauce Bold Italics"/>
              </a:rPr>
              <a:t>So, Virat Kohli scored the highest in 3 matches. Undoubtedly, he was the best batsman in the t20 world cup 2022.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3086719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DE59"/>
                </a:solidFill>
                <a:latin typeface="Open Sauce Medium Italics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9239" y="4244069"/>
            <a:ext cx="6899678" cy="378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spc="120">
                <a:solidFill>
                  <a:srgbClr val="FF66C4"/>
                </a:solidFill>
                <a:latin typeface="Open Sauce Bold Italics"/>
              </a:rPr>
              <a:t>Every sports event generates a lot of data which we can use to analyze the </a:t>
            </a:r>
            <a:r>
              <a:rPr lang="en-US" sz="3099" u="sng" spc="120">
                <a:solidFill>
                  <a:srgbClr val="FF66C4"/>
                </a:solidFill>
                <a:latin typeface="Open Sauce Bold Italics"/>
                <a:hlinkClick r:id="rId4" tooltip="https://thecleverprogrammer.com/2022/05/10/virat-kohli-performance-analysis-using-python/"/>
              </a:rPr>
              <a:t>performance</a:t>
            </a:r>
            <a:r>
              <a:rPr lang="en-US" sz="3099" spc="120">
                <a:solidFill>
                  <a:srgbClr val="FF66C4"/>
                </a:solidFill>
                <a:latin typeface="Open Sauce Bold Italics"/>
              </a:rPr>
              <a:t> of players, teams, and many highlights of the game. The dataset I am using  for the T20 World cup 2022 analysis.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4373331"/>
            <a:ext cx="18288000" cy="4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BF63"/>
                </a:solidFill>
                <a:latin typeface="Canva Sans Bold"/>
              </a:rPr>
              <a:t>figure = px.bar(data, 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BF63"/>
                </a:solidFill>
                <a:latin typeface="Canva Sans Bold"/>
              </a:rPr>
              <a:t>                x = data["player of the match"], 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BF63"/>
                </a:solidFill>
                <a:latin typeface="Canva Sans Bold"/>
              </a:rPr>
              <a:t>                title="Player of the Match Awards in t20 World Cup 2022")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BF63"/>
                </a:solidFill>
                <a:latin typeface="Canva Sans Bold"/>
              </a:rPr>
              <a:t>figure.show()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267372"/>
            <a:ext cx="1828800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8265A"/>
                </a:solidFill>
                <a:latin typeface="Canva Sans Bold"/>
              </a:rPr>
              <a:t> Now let’s have a look at the number of player of the match awards in the world cup: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b="-4453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65763" y="2593723"/>
            <a:ext cx="5308239" cy="623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50"/>
              </a:lnSpc>
            </a:pPr>
            <a:r>
              <a:rPr lang="en-US" sz="3299">
                <a:solidFill>
                  <a:srgbClr val="923166"/>
                </a:solidFill>
                <a:latin typeface="Open Sauce Bold Italics"/>
              </a:rPr>
              <a:t>Virat Kohli, Sam Curran, Taskin Ahmed, Surya kumar Yadav, and Shadab Khan got the player of the match in 2 matches. No player got the player of the match award in more than two matches.</a:t>
            </a:r>
          </a:p>
          <a:p>
            <a:pPr algn="r">
              <a:lnSpc>
                <a:spcPts val="6173"/>
              </a:lnSpc>
            </a:pPr>
            <a:endParaRPr lang="en-US" sz="3299">
              <a:solidFill>
                <a:srgbClr val="923166"/>
              </a:solidFill>
              <a:latin typeface="Open Sauce Bold Itali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567132"/>
            <a:ext cx="18288000" cy="28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9"/>
              </a:lnSpc>
              <a:spcBef>
                <a:spcPct val="0"/>
              </a:spcBef>
            </a:pPr>
            <a:r>
              <a:rPr lang="en-US" sz="4799" spc="191">
                <a:solidFill>
                  <a:srgbClr val="FF66C4"/>
                </a:solidFill>
                <a:latin typeface="Agrandir Narrow Bold"/>
              </a:rPr>
              <a:t>FIGURE = PX.BAR(DATA, </a:t>
            </a:r>
          </a:p>
          <a:p>
            <a:pPr algn="just">
              <a:lnSpc>
                <a:spcPts val="5279"/>
              </a:lnSpc>
              <a:spcBef>
                <a:spcPct val="0"/>
              </a:spcBef>
            </a:pPr>
            <a:r>
              <a:rPr lang="en-US" sz="4799" spc="191">
                <a:solidFill>
                  <a:srgbClr val="FF66C4"/>
                </a:solidFill>
                <a:latin typeface="Agrandir Narrow Bold"/>
              </a:rPr>
              <a:t>                X=DATA["BEST BOWLER"],</a:t>
            </a:r>
          </a:p>
          <a:p>
            <a:pPr algn="just">
              <a:lnSpc>
                <a:spcPts val="5279"/>
              </a:lnSpc>
              <a:spcBef>
                <a:spcPct val="0"/>
              </a:spcBef>
            </a:pPr>
            <a:r>
              <a:rPr lang="en-US" sz="4799" spc="191">
                <a:solidFill>
                  <a:srgbClr val="FF66C4"/>
                </a:solidFill>
                <a:latin typeface="Agrandir Narrow Bold"/>
              </a:rPr>
              <a:t>                TITLE="BEST BOWLERS IN T20 WORLD CUP 2022")</a:t>
            </a:r>
          </a:p>
          <a:p>
            <a:pPr algn="just">
              <a:lnSpc>
                <a:spcPts val="5279"/>
              </a:lnSpc>
              <a:spcBef>
                <a:spcPct val="0"/>
              </a:spcBef>
            </a:pPr>
            <a:r>
              <a:rPr lang="en-US" sz="4799" spc="191">
                <a:solidFill>
                  <a:srgbClr val="FF66C4"/>
                </a:solidFill>
                <a:latin typeface="Agrandir Narrow Bold"/>
              </a:rPr>
              <a:t>FIGURE.SHOW()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622820"/>
            <a:ext cx="182880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923166"/>
                </a:solidFill>
                <a:latin typeface="Canva Sans Bold Italics"/>
              </a:rPr>
              <a:t>Now let’s have a look at the bowlers with the best bowling figures at the end of the matches: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b="-4453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193771"/>
            <a:ext cx="8968388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923166"/>
                </a:solidFill>
                <a:latin typeface="Canva Sans Bold Italics"/>
              </a:rPr>
              <a:t>Sam Curran was the only best bowler in 3 matches. Undoubtedly, he deserved to be the player of the tournament.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452745"/>
            <a:ext cx="12360871" cy="804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FIG = GO.FIGURE()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FIG.ADD_TRACE(GO.BAR(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X=DATA["VENUE"],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Y=DATA["FIRST INNINGS SCORE"],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NAME='FIRST INNINGS RUNS',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MARKER_COLOR='BLUE'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))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FIG.ADD_TRACE(GO.BAR(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X=DATA["VENUE"],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Y=DATA["SECOND INNINGS SCORE"],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NAME='SECOND INNINGS RUNS',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MARKER_COLOR='RED'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))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FIG.UPDATE_LAYOUT(BARMODE='GROUP', 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              XAXIS_TICKANGLE=-45, 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                  TITLE="BEST STADIUMS TO BAT FIRST OR CHASE")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000000"/>
                </a:solidFill>
                <a:latin typeface="Agrandir Narrow Bold"/>
              </a:rPr>
              <a:t>FIG.SHOW()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547052"/>
            <a:ext cx="18288000" cy="293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>
                <a:solidFill>
                  <a:srgbClr val="820B5C"/>
                </a:solidFill>
                <a:latin typeface="Canva Sans Bold Italics"/>
              </a:rPr>
              <a:t>Now let’s compare the runs scored in the first innings and second innings in every stadium of the t20 world cup 2022:</a:t>
            </a:r>
          </a:p>
          <a:p>
            <a:pPr algn="just">
              <a:lnSpc>
                <a:spcPts val="5600"/>
              </a:lnSpc>
            </a:pPr>
            <a:endParaRPr lang="en-US" sz="4400">
              <a:solidFill>
                <a:srgbClr val="820B5C"/>
              </a:solidFill>
              <a:latin typeface="Canva Sans Bold Italics"/>
            </a:endParaRPr>
          </a:p>
          <a:p>
            <a:pPr algn="just">
              <a:lnSpc>
                <a:spcPts val="5460"/>
              </a:lnSpc>
            </a:pPr>
            <a:endParaRPr lang="en-US" sz="4400">
              <a:solidFill>
                <a:srgbClr val="820B5C"/>
              </a:solidFill>
              <a:latin typeface="Canva Sans Bold Itali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b="-4453"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57114"/>
            <a:ext cx="15436702" cy="5633386"/>
            <a:chOff x="0" y="0"/>
            <a:chExt cx="4065633" cy="1483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83690"/>
            </a:xfrm>
            <a:custGeom>
              <a:avLst/>
              <a:gdLst/>
              <a:ahLst/>
              <a:cxnLst/>
              <a:rect l="l" t="t" r="r" b="b"/>
              <a:pathLst>
                <a:path w="4065634" h="1483690">
                  <a:moveTo>
                    <a:pt x="0" y="0"/>
                  </a:moveTo>
                  <a:lnTo>
                    <a:pt x="4065634" y="0"/>
                  </a:lnTo>
                  <a:lnTo>
                    <a:pt x="4065634" y="1483690"/>
                  </a:lnTo>
                  <a:lnTo>
                    <a:pt x="0" y="1483690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12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81555" y="2726921"/>
            <a:ext cx="5826786" cy="546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Canva Sans Bold Italics"/>
              </a:rPr>
              <a:t>So SCG was the only stadium in the world cup that was best for batting first. Other stadiums didn’t make much difference while batting first or chasing.</a:t>
            </a:r>
          </a:p>
          <a:p>
            <a:pPr>
              <a:lnSpc>
                <a:spcPts val="5457"/>
              </a:lnSpc>
            </a:pPr>
            <a:endParaRPr lang="en-US" sz="3898">
              <a:solidFill>
                <a:srgbClr val="000000"/>
              </a:solidFill>
              <a:latin typeface="Canva Sans Bold Itali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242821"/>
            <a:ext cx="12996367" cy="804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FIG = GO.FIGURE()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FIG.ADD_TRACE(GO.BAR(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X=DATA["VENUE"],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Y=DATA["FIRST INNINGS WICKETS"],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NAME='FIRST INNINGS WICKETS',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MARKER_COLOR='BLUE'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))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FIG.ADD_TRACE(GO.BAR(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X=DATA["VENUE"],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Y=DATA["SECOND INNINGS WICKETS"],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NAME='SECOND INNINGS WICKETS',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MARKER_COLOR='RED'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))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FIG.UPDATE_LAYOUT(BARMODE='GROUP', 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              XAXIS_TICKANGLE=-45, 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                  TITLE="BEST STATIUMS TO BOWL FIRST OR DEFEND")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3399" spc="135">
                <a:solidFill>
                  <a:srgbClr val="202354"/>
                </a:solidFill>
                <a:latin typeface="Agrandir Narrow Bold"/>
              </a:rPr>
              <a:t>FIG.SHOW()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5585"/>
            <a:ext cx="18288000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BF574E"/>
                </a:solidFill>
                <a:latin typeface="Canva Sans Bold"/>
              </a:rPr>
              <a:t>Now let’s compare the number of wickets lost in the first innings and second innings in every stadium of the t20 world cup 2022: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714072"/>
            <a:ext cx="18067742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66C4"/>
                </a:solidFill>
                <a:latin typeface="Canva Sans Bold Italics"/>
              </a:rPr>
              <a:t>Importing the necessary Python libraries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0029" y="4807240"/>
            <a:ext cx="8770739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73261" y="3482602"/>
            <a:ext cx="13863408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 pandas as pd</a:t>
            </a:r>
          </a:p>
          <a:p>
            <a:pPr marL="1122679" lvl="1" indent="-561340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 plotly.express as px</a:t>
            </a:r>
          </a:p>
          <a:p>
            <a:pPr marL="1122679" lvl="1" indent="-561340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 plotly.graph_objects as go</a:t>
            </a:r>
          </a:p>
          <a:p>
            <a:pPr marL="1122679" lvl="1" indent="-561340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 plotly.io as pio</a:t>
            </a:r>
          </a:p>
          <a:p>
            <a:pPr marL="1122679" lvl="1" indent="-561340">
              <a:lnSpc>
                <a:spcPts val="7279"/>
              </a:lnSpc>
              <a:buAutoNum type="arabicPeriod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pio.templates.default = "plotly_white"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53" b="-4453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97088" y="-628312"/>
            <a:ext cx="8570811" cy="11543623"/>
            <a:chOff x="0" y="0"/>
            <a:chExt cx="3632200" cy="4892040"/>
          </a:xfrm>
        </p:grpSpPr>
        <p:sp>
          <p:nvSpPr>
            <p:cNvPr id="4" name="Freeform 4"/>
            <p:cNvSpPr/>
            <p:nvPr/>
          </p:nvSpPr>
          <p:spPr>
            <a:xfrm>
              <a:off x="15240" y="15240"/>
              <a:ext cx="3600450" cy="4860290"/>
            </a:xfrm>
            <a:custGeom>
              <a:avLst/>
              <a:gdLst/>
              <a:ahLst/>
              <a:cxnLst/>
              <a:rect l="l" t="t" r="r" b="b"/>
              <a:pathLst>
                <a:path w="3600450" h="486029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r="-5124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32200" cy="4892040"/>
            </a:xfrm>
            <a:custGeom>
              <a:avLst/>
              <a:gdLst/>
              <a:ahLst/>
              <a:cxnLst/>
              <a:rect l="l" t="t" r="r" b="b"/>
              <a:pathLst>
                <a:path w="3632200" h="489204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22912" y="1431032"/>
            <a:ext cx="5870874" cy="981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223289"/>
                </a:solidFill>
                <a:latin typeface="Open Sauce Bold Italics"/>
              </a:rPr>
              <a:t>SCG was the best stadium to bowl while defending the target. While the Optus Stadium was the best stadium to bowl first.</a:t>
            </a:r>
          </a:p>
          <a:p>
            <a:pPr>
              <a:lnSpc>
                <a:spcPts val="9701"/>
              </a:lnSpc>
            </a:pPr>
            <a:endParaRPr lang="en-US" sz="5199">
              <a:solidFill>
                <a:srgbClr val="223289"/>
              </a:solidFill>
              <a:latin typeface="Open Sauce Bold Itali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42975"/>
            <a:ext cx="18288000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66C4"/>
                </a:solidFill>
                <a:latin typeface="Canva Sans Bold Italics"/>
              </a:rPr>
              <a:t>So some highlights of the t20 world cup 2022 I found from this analysis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716527"/>
            <a:ext cx="16687502" cy="616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England won the most number of matches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Virat Kohli scored highest in the most number of matches</a:t>
            </a:r>
          </a:p>
          <a:p>
            <a:pPr marL="863606" lvl="1" indent="-431803">
              <a:lnSpc>
                <a:spcPts val="5600"/>
              </a:lnSpc>
              <a:buAutoNum type="arabicPeriod"/>
            </a:pPr>
            <a:r>
              <a:rPr lang="en-US" sz="4000">
                <a:solidFill>
                  <a:srgbClr val="F5F5F5"/>
                </a:solidFill>
                <a:latin typeface="Canva Sans Bold"/>
              </a:rPr>
              <a:t>Sam Curran was the best bowler in the most number of matches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More teams won by batting first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More teams decided to bat first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SCG was the best stadium to bat first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SCG was the best stadium to defend the target in the World Cup</a:t>
            </a:r>
          </a:p>
          <a:p>
            <a:pPr marL="842016" lvl="1" indent="-421008">
              <a:lnSpc>
                <a:spcPts val="5460"/>
              </a:lnSpc>
              <a:buAutoNum type="arabicPeriod"/>
            </a:pPr>
            <a:r>
              <a:rPr lang="en-US" sz="3900">
                <a:solidFill>
                  <a:srgbClr val="F5F5F5"/>
                </a:solidFill>
                <a:latin typeface="Canva Sans Bold"/>
              </a:rPr>
              <a:t>The Optus Stadium was the best stadium to bowl first</a:t>
            </a:r>
          </a:p>
          <a:p>
            <a:pPr>
              <a:lnSpc>
                <a:spcPts val="5460"/>
              </a:lnSpc>
            </a:pPr>
            <a:endParaRPr lang="en-US" sz="3900">
              <a:solidFill>
                <a:srgbClr val="F5F5F5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525" y="2983865"/>
            <a:ext cx="16744950" cy="375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F5F5F5"/>
                </a:solidFill>
                <a:latin typeface="Open Sans Bold Italics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2399" y="2933700"/>
            <a:ext cx="18440400" cy="5789593"/>
            <a:chOff x="0" y="0"/>
            <a:chExt cx="559140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91407" cy="1585039"/>
            </a:xfrm>
            <a:custGeom>
              <a:avLst/>
              <a:gdLst/>
              <a:ahLst/>
              <a:cxnLst/>
              <a:rect l="l" t="t" r="r" b="b"/>
              <a:pathLst>
                <a:path w="5591407" h="1585039">
                  <a:moveTo>
                    <a:pt x="0" y="0"/>
                  </a:moveTo>
                  <a:lnTo>
                    <a:pt x="5591407" y="0"/>
                  </a:lnTo>
                  <a:lnTo>
                    <a:pt x="559140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59140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9661" y="2521830"/>
            <a:ext cx="15928539" cy="15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dirty="0">
                <a:solidFill>
                  <a:srgbClr val="3C19A2"/>
                </a:solidFill>
                <a:latin typeface="Canva Sans Bold Italics"/>
              </a:rPr>
              <a:t>Load files into a </a:t>
            </a:r>
            <a:r>
              <a:rPr lang="en-US" sz="8000" dirty="0" err="1">
                <a:solidFill>
                  <a:srgbClr val="3C19A2"/>
                </a:solidFill>
                <a:latin typeface="Canva Sans Bold Italics"/>
              </a:rPr>
              <a:t>DataFrame</a:t>
            </a:r>
            <a:endParaRPr lang="en-US" sz="8000" dirty="0">
              <a:solidFill>
                <a:srgbClr val="3C19A2"/>
              </a:solidFill>
              <a:latin typeface="Canva Sans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8617" y="4256405"/>
            <a:ext cx="94925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914D"/>
                </a:solidFill>
                <a:latin typeface="Canva Sans Bold Italics"/>
              </a:rPr>
              <a:t>Use Pandas to read  CSV files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5561" y="5324475"/>
            <a:ext cx="14541332" cy="25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60"/>
              </a:lnSpc>
            </a:pPr>
            <a:r>
              <a:rPr lang="en-US" sz="4900" dirty="0">
                <a:solidFill>
                  <a:srgbClr val="000000"/>
                </a:solidFill>
                <a:latin typeface="Canva Sans Bold"/>
              </a:rPr>
              <a:t>data = </a:t>
            </a:r>
            <a:r>
              <a:rPr lang="en-US" sz="4900" dirty="0" err="1">
                <a:solidFill>
                  <a:srgbClr val="000000"/>
                </a:solidFill>
                <a:latin typeface="Canva Sans Bold"/>
              </a:rPr>
              <a:t>pd.read_csv</a:t>
            </a:r>
            <a:r>
              <a:rPr lang="en-US" sz="4900" dirty="0">
                <a:solidFill>
                  <a:srgbClr val="000000"/>
                </a:solidFill>
                <a:latin typeface="Canva Sans Bold"/>
              </a:rPr>
              <a:t>('D:\\t20-world-cup-22.csv')</a:t>
            </a:r>
          </a:p>
          <a:p>
            <a:pPr algn="just">
              <a:lnSpc>
                <a:spcPts val="6860"/>
              </a:lnSpc>
            </a:pPr>
            <a:r>
              <a:rPr lang="en-US" sz="4900" dirty="0">
                <a:solidFill>
                  <a:srgbClr val="000000"/>
                </a:solidFill>
                <a:latin typeface="Canva Sans Bold"/>
              </a:rPr>
              <a:t>print(</a:t>
            </a:r>
            <a:r>
              <a:rPr lang="en-US" sz="4900" dirty="0" err="1">
                <a:solidFill>
                  <a:srgbClr val="000000"/>
                </a:solidFill>
                <a:latin typeface="Canva Sans Bold"/>
              </a:rPr>
              <a:t>data.head</a:t>
            </a:r>
            <a:r>
              <a:rPr lang="en-US" sz="4900" dirty="0">
                <a:solidFill>
                  <a:srgbClr val="000000"/>
                </a:solidFill>
                <a:latin typeface="Canva Sans Bold"/>
              </a:rPr>
              <a:t>())</a:t>
            </a:r>
          </a:p>
          <a:p>
            <a:pPr algn="ctr">
              <a:lnSpc>
                <a:spcPts val="6860"/>
              </a:lnSpc>
            </a:pPr>
            <a:endParaRPr lang="en-US" sz="4900" dirty="0">
              <a:solidFill>
                <a:srgbClr val="000000"/>
              </a:solidFill>
              <a:latin typeface="Canva Sans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62025"/>
            <a:ext cx="18288000" cy="493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        venue                          team1                ...                best bowler              best bowling figure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0    SCG                               New Zealand  ...               Tim Southee                             3-6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1    Optus Stadium          Afghanistan   ...                Sam Curran                             5-10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2    Blundstone Arena    Ireland            ...         Maheesh Theekshana                2-19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3    MCG                               Pakistan         ...               Hardik Pandya                         3-30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4    Blundstone Arena   Bangladesh   ...               Taskin Ahmed                          4-25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[5 rows x 17 columns]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0279" y="537527"/>
            <a:ext cx="32875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289"/>
                </a:solidFill>
                <a:latin typeface="Canva Sans Bold"/>
              </a:rPr>
              <a:t>print.tail()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552555"/>
            <a:ext cx="18288000" cy="553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       venue                     team1               ...      best bowler          best bowling figure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28  Adelaide Oval     Bangladesh    ...     Shaheen Afridi                        4-22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29  MCG                        India                  ...    Ravichandran Ashwin          3-22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30  SCG                        New Zealand   ...    Shaheen Afridi                        2-24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31  Adelaide Oval     India                   ...   Chris Jordan                             3-43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32  MCG                       Pakistan            ...    Sam Curran                               3-12</a:t>
            </a:r>
          </a:p>
          <a:p>
            <a:pPr>
              <a:lnSpc>
                <a:spcPts val="5537"/>
              </a:lnSpc>
              <a:spcBef>
                <a:spcPct val="0"/>
              </a:spcBef>
            </a:pPr>
            <a:endParaRPr lang="en-US" sz="3955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5537"/>
              </a:lnSpc>
              <a:spcBef>
                <a:spcPct val="0"/>
              </a:spcBef>
            </a:pPr>
            <a:r>
              <a:rPr lang="en-US" sz="3955">
                <a:solidFill>
                  <a:srgbClr val="000000"/>
                </a:solidFill>
                <a:latin typeface="Canva Sans Bold"/>
              </a:rPr>
              <a:t>[5 rows x 17 columns]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802" y="141605"/>
            <a:ext cx="35183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23166"/>
                </a:solidFill>
                <a:latin typeface="Canva Sans Bold Italics"/>
              </a:rPr>
              <a:t>print.info()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6802" y="1106172"/>
            <a:ext cx="16378559" cy="961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&lt;class 'pandas.core.frame.DataFrame'&gt;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RangeIndex: 33 entries, 0 to 32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Data columns (total 17 columns):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#   Column                                  Non-Null Count                                      Dtype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---  ------                                       --------------  ----- 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0   venue                                     33 non-null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   team1                                     33 non-null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2   team2                                     33 non-null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3   stage                                       33 non-null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4   toss winner                          30 non-null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5   toss decision                       30 non-null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6   first innings score             30 non-null                                                   float64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7   first innings wickets         30 non-null                                                    float64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8   second innings score      30 non-null                                                     float64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9   second innings wickets  30 non-null                                                     float64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10  winner                                  29 non-null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11  won by                                  29 non-null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12  player of the match        29 non-null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13  top scorer                           30 non-null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14  highest score                    30 non-null                                                     float64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15  best bowler                       30 non-null 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 16  best bowling figure        30 non-null                                                     object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dtypes: float64(5), object(12)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532381"/>
            <a:ext cx="20128634" cy="6018193"/>
            <a:chOff x="0" y="0"/>
            <a:chExt cx="5301369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1369" cy="1585039"/>
            </a:xfrm>
            <a:custGeom>
              <a:avLst/>
              <a:gdLst/>
              <a:ahLst/>
              <a:cxnLst/>
              <a:rect l="l" t="t" r="r" b="b"/>
              <a:pathLst>
                <a:path w="5301369" h="1585039">
                  <a:moveTo>
                    <a:pt x="0" y="0"/>
                  </a:moveTo>
                  <a:lnTo>
                    <a:pt x="5301369" y="0"/>
                  </a:lnTo>
                  <a:lnTo>
                    <a:pt x="5301369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01369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105" y="4444365"/>
            <a:ext cx="18187790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figure = px.bar(data),</a:t>
            </a:r>
          </a:p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                x=data["winner"],</a:t>
            </a:r>
          </a:p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                title=("Number of Matches Won by teams in t20 World Cup 2022")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105" y="7447280"/>
            <a:ext cx="422384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figure.show()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769235"/>
            <a:ext cx="18237895" cy="323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BF574E"/>
                </a:solidFill>
                <a:latin typeface="Canva Sans Bold"/>
              </a:rPr>
              <a:t>Now let’s look at the number</a:t>
            </a:r>
            <a:r>
              <a:rPr lang="en-US" sz="4200">
                <a:solidFill>
                  <a:srgbClr val="BF574E"/>
                </a:solidFill>
                <a:latin typeface="Canva Sans Bold Italics"/>
              </a:rPr>
              <a:t> of matches won by each team in the world cup:</a:t>
            </a:r>
          </a:p>
          <a:p>
            <a:pPr algn="ctr">
              <a:lnSpc>
                <a:spcPts val="7279"/>
              </a:lnSpc>
            </a:pPr>
            <a:endParaRPr lang="en-US" sz="4200">
              <a:solidFill>
                <a:srgbClr val="BF574E"/>
              </a:solidFill>
              <a:latin typeface="Canva Sans Bold Italics"/>
            </a:endParaRPr>
          </a:p>
          <a:p>
            <a:pPr algn="ctr">
              <a:lnSpc>
                <a:spcPts val="6860"/>
              </a:lnSpc>
            </a:pPr>
            <a:endParaRPr lang="en-US" sz="4200">
              <a:solidFill>
                <a:srgbClr val="BF574E"/>
              </a:solidFill>
              <a:latin typeface="Canva Sans Bold Itali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68" b="-473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1494</Words>
  <Application>Microsoft Office PowerPoint</Application>
  <PresentationFormat>Custom</PresentationFormat>
  <Paragraphs>154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Open Sauce Medium Italics</vt:lpstr>
      <vt:lpstr>Agrandir Narrow Bold</vt:lpstr>
      <vt:lpstr>Canva Sans Bold Italics</vt:lpstr>
      <vt:lpstr>Open Sans Bold Italics</vt:lpstr>
      <vt:lpstr>Open Sauce Bold Italics</vt:lpstr>
      <vt:lpstr>Canva Sans Bold</vt:lpstr>
      <vt:lpstr>Days</vt:lpstr>
      <vt:lpstr>Calibri</vt:lpstr>
      <vt:lpstr>Canva Sans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T20 World Cup</dc:title>
  <dc:creator>HP</dc:creator>
  <cp:lastModifiedBy>Sakshi Bansal</cp:lastModifiedBy>
  <cp:revision>2</cp:revision>
  <dcterms:created xsi:type="dcterms:W3CDTF">2006-08-16T00:00:00Z</dcterms:created>
  <dcterms:modified xsi:type="dcterms:W3CDTF">2024-03-28T10:21:37Z</dcterms:modified>
  <dc:identifier>DAF-th9l6Uo</dc:identifier>
</cp:coreProperties>
</file>